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44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3F486-7706-4359-9191-BEB33277FA93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8679E-342B-4AB6-B282-CB8EBC63A4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17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8679E-342B-4AB6-B282-CB8EBC63A41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86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3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96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4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07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23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7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58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719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04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75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14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F8A4-E6D5-4A1B-A4CE-5A4DFC5762F9}" type="datetimeFigureOut">
              <a:rPr lang="es-ES" smtClean="0"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DAE2-1C56-4156-914F-DC02BAC31D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3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6624736" cy="11521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Animales en peligro De </a:t>
            </a:r>
            <a:r>
              <a:rPr lang="es-ES" dirty="0" err="1" smtClean="0"/>
              <a:t>Extinciòn</a:t>
            </a:r>
            <a:r>
              <a:rPr lang="es-ES" dirty="0" smtClean="0"/>
              <a:t> de </a:t>
            </a:r>
            <a:r>
              <a:rPr lang="es-ES" dirty="0" err="1" smtClean="0"/>
              <a:t>matias</a:t>
            </a:r>
            <a:r>
              <a:rPr lang="es-ES" dirty="0" smtClean="0"/>
              <a:t> y bruno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208912" cy="3168352"/>
          </a:xfrm>
        </p:spPr>
        <p:txBody>
          <a:bodyPr>
            <a:noAutofit/>
          </a:bodyPr>
          <a:lstStyle/>
          <a:p>
            <a:endParaRPr lang="es-ES" sz="6600" dirty="0" smtClean="0"/>
          </a:p>
        </p:txBody>
      </p:sp>
    </p:spTree>
    <p:extLst>
      <p:ext uri="{BB962C8B-B14F-4D97-AF65-F5344CB8AC3E}">
        <p14:creationId xmlns:p14="http://schemas.microsoft.com/office/powerpoint/2010/main" val="103312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Animales peligro del mundo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4066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</Words>
  <Application>Microsoft Office PowerPoint</Application>
  <PresentationFormat>Presentación en pantalla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Animales en peligro De Extinciòn de matias y bruno </vt:lpstr>
      <vt:lpstr>Animales peligro del mundo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 en peligro De Extinciòn</dc:title>
  <dc:creator>.</dc:creator>
  <cp:lastModifiedBy>.</cp:lastModifiedBy>
  <cp:revision>5</cp:revision>
  <dcterms:created xsi:type="dcterms:W3CDTF">2015-07-31T13:19:10Z</dcterms:created>
  <dcterms:modified xsi:type="dcterms:W3CDTF">2015-08-07T13:48:39Z</dcterms:modified>
</cp:coreProperties>
</file>